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A3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2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07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173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58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58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8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18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11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24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97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19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8EE0E33-DBE7-45D0-B09A-79CEB44E4413}" type="datetimeFigureOut">
              <a:rPr lang="pl-PL" smtClean="0"/>
              <a:t>25.11.2024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CD5D15-2A55-4C9B-B40A-1D6D84C4A0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86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:a16="http://schemas.microsoft.com/office/drawing/2014/main" id="{34CA9619-925F-D591-3055-CEDF88A27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296" y="1969466"/>
            <a:ext cx="6257472" cy="3438345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65CC0476-BFBA-1E58-6D6C-EA0837DA48DE}"/>
              </a:ext>
            </a:extLst>
          </p:cNvPr>
          <p:cNvSpPr txBox="1"/>
          <p:nvPr/>
        </p:nvSpPr>
        <p:spPr>
          <a:xfrm>
            <a:off x="4374294" y="2891481"/>
            <a:ext cx="29738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STANDARDY OCHRONY MAŁOLETNICH  POWIATOWE CENTRUM POMOCY RODZINIE </a:t>
            </a:r>
          </a:p>
          <a:p>
            <a:pPr algn="ctr"/>
            <a:r>
              <a:rPr lang="pl-PL" sz="2000" b="1" dirty="0"/>
              <a:t>W SANDOMIERZU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8E279484-41C6-E93A-D737-580E53763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13" y="523581"/>
            <a:ext cx="2882168" cy="2038387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C9D3865C-6CE7-7FC6-FDC9-EE2B2DEF6C82}"/>
              </a:ext>
            </a:extLst>
          </p:cNvPr>
          <p:cNvSpPr txBox="1"/>
          <p:nvPr/>
        </p:nvSpPr>
        <p:spPr>
          <a:xfrm>
            <a:off x="858646" y="1515199"/>
            <a:ext cx="2692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i="1" dirty="0"/>
              <a:t>NIKT NIE MOŻE CIE KRZYWDZIĆ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A732FFF-564D-1AC1-7D72-0CA5A57097BA}"/>
              </a:ext>
            </a:extLst>
          </p:cNvPr>
          <p:cNvSpPr txBox="1"/>
          <p:nvPr/>
        </p:nvSpPr>
        <p:spPr>
          <a:xfrm>
            <a:off x="9868930" y="1054443"/>
            <a:ext cx="18123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i="1" dirty="0"/>
              <a:t>NIE BÓJ SIĘ ZGŁASZAĆ</a:t>
            </a:r>
          </a:p>
          <a:p>
            <a:r>
              <a:rPr lang="pl-PL" sz="1400" b="1" i="1" dirty="0"/>
              <a:t>NIEPOKOJĄCYCH SYGNAŁÓW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4BA4C8A-8A6A-AEC7-29BB-B36275C93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454" y="3016035"/>
            <a:ext cx="1758365" cy="1758365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2776335-B81B-D394-E935-881FB3D4E843}"/>
              </a:ext>
            </a:extLst>
          </p:cNvPr>
          <p:cNvSpPr txBox="1"/>
          <p:nvPr/>
        </p:nvSpPr>
        <p:spPr>
          <a:xfrm>
            <a:off x="260062" y="4884592"/>
            <a:ext cx="2445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i="1" dirty="0"/>
              <a:t>PRACOWNICY PCPR ZAWSZE </a:t>
            </a:r>
          </a:p>
          <a:p>
            <a:r>
              <a:rPr lang="pl-PL" sz="1400" b="1" i="1" dirty="0"/>
              <a:t>SĄ GOTOWI CIĘ WYSŁUCHAĆ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5880BEC-30D2-2554-3159-7C765059498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2062" t="-10777" r="2062" b="10777"/>
          <a:stretch/>
        </p:blipFill>
        <p:spPr>
          <a:xfrm>
            <a:off x="4304507" y="172798"/>
            <a:ext cx="2692071" cy="1912185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46B43547-B6A3-1233-7EA4-5022862C72AB}"/>
              </a:ext>
            </a:extLst>
          </p:cNvPr>
          <p:cNvSpPr txBox="1"/>
          <p:nvPr/>
        </p:nvSpPr>
        <p:spPr>
          <a:xfrm>
            <a:off x="4046170" y="1437990"/>
            <a:ext cx="4018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i="1" dirty="0"/>
              <a:t>W PCPR KAŻDY POWINIEN CZUĆ SIĘ BEZPIECZNIE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9198ECB0-3FA0-22E8-0292-0E956DEF9A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4421" y="2497295"/>
            <a:ext cx="2477639" cy="1773990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1E512AA9-DBAC-2C7A-5EBC-D8A64BEC6D50}"/>
              </a:ext>
            </a:extLst>
          </p:cNvPr>
          <p:cNvSpPr txBox="1"/>
          <p:nvPr/>
        </p:nvSpPr>
        <p:spPr>
          <a:xfrm>
            <a:off x="8808439" y="4127383"/>
            <a:ext cx="3235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i="1" dirty="0"/>
              <a:t>POMAGAMY SOBIE – NIE KRZYWDZIMY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B27CD20-291D-793E-41CE-BF9CB4A2FDF8}"/>
              </a:ext>
            </a:extLst>
          </p:cNvPr>
          <p:cNvSpPr txBox="1"/>
          <p:nvPr/>
        </p:nvSpPr>
        <p:spPr>
          <a:xfrm>
            <a:off x="584886" y="5676965"/>
            <a:ext cx="5589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pl-PL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112 – numer alarmowy</a:t>
            </a:r>
            <a:r>
              <a:rPr lang="pl-PL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pl-PL" sz="1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116 111 – Telefon zaufania  dla dzieci i młodzieży </a:t>
            </a:r>
            <a:r>
              <a:rPr lang="pl-PL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pl-PL" sz="1400" dirty="0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148E35F7-8B50-F523-73FB-2A61ABB43624}"/>
              </a:ext>
            </a:extLst>
          </p:cNvPr>
          <p:cNvSpPr txBox="1"/>
          <p:nvPr/>
        </p:nvSpPr>
        <p:spPr>
          <a:xfrm>
            <a:off x="5008604" y="5527588"/>
            <a:ext cx="6819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pl-PL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800 12 12 12 – Dziecięcy telefon zaufania Rzecznika Praw Dziecka</a:t>
            </a:r>
            <a:r>
              <a:rPr lang="pl-PL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pl-PL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800 120 002</a:t>
            </a:r>
            <a:r>
              <a:rPr lang="pl-PL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Ogólnopolski telefon dla ofiar przemocy w rodzinie </a:t>
            </a:r>
            <a:r>
              <a:rPr lang="pl-PL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„Niebieska Linia”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1D233B1-668E-0046-9D27-FE06445FAD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43844" y="736080"/>
            <a:ext cx="1416317" cy="187341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72A207B5-5DFB-C672-EDAA-DF0D8CB11073}"/>
              </a:ext>
            </a:extLst>
          </p:cNvPr>
          <p:cNvSpPr txBox="1"/>
          <p:nvPr/>
        </p:nvSpPr>
        <p:spPr>
          <a:xfrm>
            <a:off x="4046170" y="221293"/>
            <a:ext cx="7782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46425" indent="450215"/>
            <a:r>
              <a:rPr lang="pl-PL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Załącznik Nr 6 </a:t>
            </a:r>
          </a:p>
          <a:p>
            <a:pPr marL="3146425" indent="450215"/>
            <a:r>
              <a:rPr lang="pl-PL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Standardów Ochrony małoletnich </a:t>
            </a:r>
          </a:p>
          <a:p>
            <a:pPr marL="3146425" indent="450215"/>
            <a:r>
              <a:rPr lang="pl-PL" sz="1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Powiatowym Centrum Pomocy Rodzinie w Sandomierzu </a:t>
            </a:r>
            <a:endParaRPr lang="pl-PL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88506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80</TotalTime>
  <Words>95</Words>
  <Application>Microsoft Office PowerPoint</Application>
  <PresentationFormat>Panoramiczny</PresentationFormat>
  <Paragraphs>16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Calibri</vt:lpstr>
      <vt:lpstr>Corbel</vt:lpstr>
      <vt:lpstr>Times New Roman</vt:lpstr>
      <vt:lpstr>Wingdings</vt:lpstr>
      <vt:lpstr>Podstawa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PCPR26</dc:creator>
  <cp:lastModifiedBy>PCPR26</cp:lastModifiedBy>
  <cp:revision>8</cp:revision>
  <dcterms:created xsi:type="dcterms:W3CDTF">2024-11-22T12:14:38Z</dcterms:created>
  <dcterms:modified xsi:type="dcterms:W3CDTF">2024-11-25T10:48:49Z</dcterms:modified>
</cp:coreProperties>
</file>